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9"/>
  </p:notesMasterIdLst>
  <p:handoutMasterIdLst>
    <p:handoutMasterId r:id="rId30"/>
  </p:handout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</p:sldIdLst>
  <p:sldSz cx="12192000" cy="6858000"/>
  <p:notesSz cx="6761163" cy="9942513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>
        <p:scale>
          <a:sx n="80" d="100"/>
          <a:sy n="80" d="100"/>
        </p:scale>
        <p:origin x="-96" y="-58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30525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29050" y="0"/>
            <a:ext cx="2930525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1441B30-011F-42F5-B01C-080F1211B4DA}" type="datetimeFigureOut">
              <a:rPr lang="ru-RU" smtClean="0"/>
              <a:t>11.05.2022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444038"/>
            <a:ext cx="2930525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29050" y="9444038"/>
            <a:ext cx="2930525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36A2F93-3912-4D19-AB94-3FBB6B473AB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933823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30525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29050" y="0"/>
            <a:ext cx="2930525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F1D4625-E07C-43A7-B1DE-75106716DBDE}" type="datetimeFigureOut">
              <a:rPr lang="ru-RU" smtClean="0"/>
              <a:t>11.05.2022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263" y="746125"/>
            <a:ext cx="6624637" cy="3727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6275" y="4722813"/>
            <a:ext cx="5408613" cy="44735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44038"/>
            <a:ext cx="2930525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29050" y="9444038"/>
            <a:ext cx="2930525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606928C-C79C-49AC-A4D6-BD411F1869A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485640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06928C-C79C-49AC-A4D6-BD411F1869AC}" type="slidenum">
              <a:rPr lang="ru-RU" smtClean="0"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2324214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A097A5-A598-425C-8081-DB513C1463C7}" type="datetimeFigureOut">
              <a:rPr lang="ru-RU" smtClean="0"/>
              <a:t>11.05.2022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7DEAA2-4567-4446-B308-B9F06D9DAC4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150077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A097A5-A598-425C-8081-DB513C1463C7}" type="datetimeFigureOut">
              <a:rPr lang="ru-RU" smtClean="0"/>
              <a:t>11.05.2022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7DEAA2-4567-4446-B308-B9F06D9DAC4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14065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A097A5-A598-425C-8081-DB513C1463C7}" type="datetimeFigureOut">
              <a:rPr lang="ru-RU" smtClean="0"/>
              <a:t>11.05.2022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7DEAA2-4567-4446-B308-B9F06D9DAC4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842967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A097A5-A598-425C-8081-DB513C1463C7}" type="datetimeFigureOut">
              <a:rPr lang="ru-RU" smtClean="0"/>
              <a:t>11.05.2022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7DEAA2-4567-4446-B308-B9F06D9DAC4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572247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A097A5-A598-425C-8081-DB513C1463C7}" type="datetimeFigureOut">
              <a:rPr lang="ru-RU" smtClean="0"/>
              <a:t>11.05.2022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7DEAA2-4567-4446-B308-B9F06D9DAC4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613705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A097A5-A598-425C-8081-DB513C1463C7}" type="datetimeFigureOut">
              <a:rPr lang="ru-RU" smtClean="0"/>
              <a:t>11.05.2022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7DEAA2-4567-4446-B308-B9F06D9DAC4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058092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A097A5-A598-425C-8081-DB513C1463C7}" type="datetimeFigureOut">
              <a:rPr lang="ru-RU" smtClean="0"/>
              <a:t>11.05.2022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7DEAA2-4567-4446-B308-B9F06D9DAC4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87147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A097A5-A598-425C-8081-DB513C1463C7}" type="datetimeFigureOut">
              <a:rPr lang="ru-RU" smtClean="0"/>
              <a:t>11.05.2022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7DEAA2-4567-4446-B308-B9F06D9DAC4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921798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A097A5-A598-425C-8081-DB513C1463C7}" type="datetimeFigureOut">
              <a:rPr lang="ru-RU" smtClean="0"/>
              <a:t>11.05.2022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7DEAA2-4567-4446-B308-B9F06D9DAC4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484930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A097A5-A598-425C-8081-DB513C1463C7}" type="datetimeFigureOut">
              <a:rPr lang="ru-RU" smtClean="0"/>
              <a:t>11.05.2022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7DEAA2-4567-4446-B308-B9F06D9DAC4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461674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A097A5-A598-425C-8081-DB513C1463C7}" type="datetimeFigureOut">
              <a:rPr lang="ru-RU" smtClean="0"/>
              <a:t>11.05.2022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7DEAA2-4567-4446-B308-B9F06D9DAC4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159029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A097A5-A598-425C-8081-DB513C1463C7}" type="datetimeFigureOut">
              <a:rPr lang="ru-RU" smtClean="0"/>
              <a:t>11.05.2022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7DEAA2-4567-4446-B308-B9F06D9DAC4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591759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22228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51840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62586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48324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9396" y="733425"/>
            <a:ext cx="11372603" cy="54500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29524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1" y="700087"/>
            <a:ext cx="10044112" cy="5457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03912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21467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81960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35037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55241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91120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90624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183" y="320634"/>
            <a:ext cx="10874618" cy="58420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5415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03085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95849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55902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20456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57212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28662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27920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17160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79067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54446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26081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647" y="368135"/>
            <a:ext cx="10651672" cy="59257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29916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714" y="617517"/>
            <a:ext cx="11102849" cy="57425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13657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24107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56</TotalTime>
  <Words>1</Words>
  <Application>Microsoft Office PowerPoint</Application>
  <PresentationFormat>Произвольный</PresentationFormat>
  <Paragraphs>1</Paragraphs>
  <Slides>27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27</vt:i4>
      </vt:variant>
    </vt:vector>
  </HeadingPairs>
  <TitlesOfParts>
    <vt:vector size="28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OEM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Левакова София Александровна</dc:creator>
  <cp:lastModifiedBy>Belova</cp:lastModifiedBy>
  <cp:revision>6</cp:revision>
  <cp:lastPrinted>2022-05-11T05:58:30Z</cp:lastPrinted>
  <dcterms:created xsi:type="dcterms:W3CDTF">2022-02-07T14:42:09Z</dcterms:created>
  <dcterms:modified xsi:type="dcterms:W3CDTF">2022-05-11T06:02:49Z</dcterms:modified>
</cp:coreProperties>
</file>